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9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9DB75-F9EF-CC48-B5CB-D2393574910A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865C7-59BA-9341-9DCF-CB172DB92A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6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74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24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15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94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40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98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8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8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2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89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5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7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63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68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1D192-D172-2F49-9D09-8E40685949BC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02EE38-DADC-1543-A169-0426D4C1D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" r="1" b="12929"/>
          <a:stretch/>
        </p:blipFill>
        <p:spPr>
          <a:xfrm>
            <a:off x="0" y="1"/>
            <a:ext cx="9144000" cy="5325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2932CB-16A3-2F45-BC8B-4F804ED7DA4E}"/>
              </a:ext>
            </a:extLst>
          </p:cNvPr>
          <p:cNvSpPr txBox="1"/>
          <p:nvPr/>
        </p:nvSpPr>
        <p:spPr>
          <a:xfrm>
            <a:off x="2976852" y="5536838"/>
            <a:ext cx="3190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Baskerville" panose="02020502070401020303" pitchFamily="18" charset="0"/>
                <a:cs typeface="Arial" panose="020B0604020202020204" pitchFamily="34" charset="0"/>
              </a:rPr>
              <a:t>Meeting Minutes</a:t>
            </a:r>
            <a:endParaRPr kumimoji="1" lang="zh-CN" altLang="en-US" sz="3200" u="sng" dirty="0">
              <a:latin typeface="Helvetica" pitchFamily="2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4AA6CD69-3134-3C46-92C3-25FF2441CF05}"/>
              </a:ext>
            </a:extLst>
          </p:cNvPr>
          <p:cNvSpPr txBox="1"/>
          <p:nvPr/>
        </p:nvSpPr>
        <p:spPr>
          <a:xfrm>
            <a:off x="2273935" y="605721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Printed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records for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weekly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formal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meetings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8852BA6-0340-0040-94BE-E9D9635A2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79"/>
          <a:stretch/>
        </p:blipFill>
        <p:spPr>
          <a:xfrm>
            <a:off x="0" y="0"/>
            <a:ext cx="9144000" cy="5325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E6F131-8C1B-5848-92D9-D7AB370850F3}"/>
              </a:ext>
            </a:extLst>
          </p:cNvPr>
          <p:cNvSpPr txBox="1"/>
          <p:nvPr/>
        </p:nvSpPr>
        <p:spPr>
          <a:xfrm>
            <a:off x="3170017" y="5536838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Baskerville" panose="02020502070401020303" pitchFamily="18" charset="0"/>
                <a:cs typeface="Arial" panose="020B0604020202020204" pitchFamily="34" charset="0"/>
              </a:rPr>
              <a:t>Project</a:t>
            </a:r>
            <a:r>
              <a:rPr kumimoji="1" lang="zh-CN" altLang="en-US" sz="3200" u="sng" dirty="0">
                <a:latin typeface="Helvetica" pitchFamily="2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Helvetica" pitchFamily="2" charset="0"/>
                <a:ea typeface="Baskerville" panose="02020502070401020303" pitchFamily="18" charset="0"/>
                <a:cs typeface="Arial" panose="020B0604020202020204" pitchFamily="34" charset="0"/>
              </a:rPr>
              <a:t>Report</a:t>
            </a:r>
            <a:endParaRPr kumimoji="1" lang="zh-CN" altLang="en-US" sz="3200" u="sng" dirty="0">
              <a:latin typeface="Helvetica" pitchFamily="2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193172E2-37E0-EA42-8D94-633359E74071}"/>
              </a:ext>
            </a:extLst>
          </p:cNvPr>
          <p:cNvSpPr txBox="1"/>
          <p:nvPr/>
        </p:nvSpPr>
        <p:spPr>
          <a:xfrm>
            <a:off x="2594541" y="6057218"/>
            <a:ext cx="395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Think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different,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make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perfect,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we</a:t>
            </a:r>
            <a:r>
              <a:rPr kumimoji="1" lang="zh-CN" altLang="en-US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did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3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1B46B-0072-0B4D-B1B0-7DA80B2D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44000" cy="5330952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2723D213-81B5-A247-8F5C-B763259BD1FE}"/>
              </a:ext>
            </a:extLst>
          </p:cNvPr>
          <p:cNvSpPr txBox="1"/>
          <p:nvPr/>
        </p:nvSpPr>
        <p:spPr>
          <a:xfrm>
            <a:off x="2702741" y="5536838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Unsolved</a:t>
            </a:r>
            <a:r>
              <a:rPr kumimoji="1" lang="zh-CN" altLang="en-US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Problems</a:t>
            </a:r>
            <a:endParaRPr kumimoji="1" lang="zh-CN" altLang="en-US" sz="3200" u="sng" dirty="0">
              <a:latin typeface="Helvetica" pitchFamily="2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8E3772-A38C-BB45-B7CF-28C296675C4C}"/>
              </a:ext>
            </a:extLst>
          </p:cNvPr>
          <p:cNvSpPr txBox="1"/>
          <p:nvPr/>
        </p:nvSpPr>
        <p:spPr>
          <a:xfrm>
            <a:off x="2652265" y="6057218"/>
            <a:ext cx="38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Stay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hungry,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stay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foolish,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as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always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4664D-3047-A94D-8A66-DACC0B9B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3" b="3891"/>
          <a:stretch/>
        </p:blipFill>
        <p:spPr>
          <a:xfrm>
            <a:off x="1" y="0"/>
            <a:ext cx="9135481" cy="5320800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4A0995F2-DDDC-9C4B-8F43-D8EC5E810CB9}"/>
              </a:ext>
            </a:extLst>
          </p:cNvPr>
          <p:cNvSpPr txBox="1"/>
          <p:nvPr/>
        </p:nvSpPr>
        <p:spPr>
          <a:xfrm>
            <a:off x="2873464" y="5536838"/>
            <a:ext cx="3397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Project</a:t>
            </a:r>
            <a:r>
              <a:rPr kumimoji="1" lang="zh-CN" altLang="en-US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Schedule</a:t>
            </a:r>
            <a:endParaRPr kumimoji="1" lang="zh-CN" altLang="en-US" sz="3200" u="sng" dirty="0">
              <a:latin typeface="Helvetica" pitchFamily="2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88B177A2-6B40-6D4A-B853-9BFD6BE28BFB}"/>
              </a:ext>
            </a:extLst>
          </p:cNvPr>
          <p:cNvSpPr txBox="1"/>
          <p:nvPr/>
        </p:nvSpPr>
        <p:spPr>
          <a:xfrm>
            <a:off x="2491970" y="6057218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See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what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we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have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done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so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far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in</a:t>
            </a:r>
            <a:r>
              <a:rPr kumimoji="1" lang="zh-CN" altLang="en-US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detail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7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D4035D-7581-AA4F-AD94-817754DE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" b="11622"/>
          <a:stretch/>
        </p:blipFill>
        <p:spPr>
          <a:xfrm>
            <a:off x="3" y="0"/>
            <a:ext cx="9144000" cy="5325762"/>
          </a:xfrm>
          <a:prstGeom prst="rect">
            <a:avLst/>
          </a:prstGeom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667CD597-1AC8-7540-915A-CA36F9172327}"/>
              </a:ext>
            </a:extLst>
          </p:cNvPr>
          <p:cNvSpPr txBox="1"/>
          <p:nvPr/>
        </p:nvSpPr>
        <p:spPr>
          <a:xfrm>
            <a:off x="3022547" y="5536838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Important</a:t>
            </a:r>
            <a:r>
              <a:rPr kumimoji="1" lang="zh-CN" altLang="en-US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Dates</a:t>
            </a: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D5C888F5-F0DC-4E40-88B5-D2E3E9567137}"/>
              </a:ext>
            </a:extLst>
          </p:cNvPr>
          <p:cNvSpPr txBox="1"/>
          <p:nvPr/>
        </p:nvSpPr>
        <p:spPr>
          <a:xfrm>
            <a:off x="2376567" y="6057218"/>
            <a:ext cx="43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Precious dates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activities,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never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miss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1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A5F3F7-4B97-3E41-8ABB-A47D0950D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90"/>
          <a:stretch/>
        </p:blipFill>
        <p:spPr>
          <a:xfrm>
            <a:off x="0" y="0"/>
            <a:ext cx="9144000" cy="5325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9348E5-1292-2F41-8119-8629A982345C}"/>
              </a:ext>
            </a:extLst>
          </p:cNvPr>
          <p:cNvSpPr txBox="1"/>
          <p:nvPr/>
        </p:nvSpPr>
        <p:spPr>
          <a:xfrm>
            <a:off x="3115938" y="5549717"/>
            <a:ext cx="2912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Weekly</a:t>
            </a:r>
            <a:r>
              <a:rPr kumimoji="1" lang="zh-CN" altLang="en-US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Helvetica" pitchFamily="2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Photos</a:t>
            </a:r>
            <a:endParaRPr kumimoji="1" lang="zh-CN" altLang="en-US" sz="3200" u="sng" dirty="0">
              <a:latin typeface="Helvetica" pitchFamily="2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567D7BCC-DD28-204A-83E6-9E1F2D5158E0}"/>
              </a:ext>
            </a:extLst>
          </p:cNvPr>
          <p:cNvSpPr txBox="1"/>
          <p:nvPr/>
        </p:nvSpPr>
        <p:spPr>
          <a:xfrm>
            <a:off x="2530449" y="6070097"/>
            <a:ext cx="408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Splendid moments,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brighter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than</a:t>
            </a:r>
            <a:r>
              <a:rPr kumimoji="1" lang="zh-CN" altLang="en-US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Helvetica Light" panose="020B0403020202020204" pitchFamily="34" charset="0"/>
                <a:ea typeface="Toppan Bunkyu Midashi Gothic Ex" panose="020B0900000000000000" pitchFamily="34" charset="-128"/>
                <a:cs typeface="Arial" panose="020B0604020202020204" pitchFamily="34" charset="0"/>
              </a:rPr>
              <a:t>ever</a:t>
            </a:r>
            <a:endParaRPr kumimoji="1" lang="zh-CN" altLang="en-US" dirty="0">
              <a:latin typeface="Helvetica Light" panose="020B0403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0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68</Words>
  <Application>Microsoft Macintosh PowerPoint</Application>
  <PresentationFormat>On-screen Show (4:3)</PresentationFormat>
  <Paragraphs>18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等线 Light</vt:lpstr>
      <vt:lpstr>Toppan Bunkyu Midashi Gothic Ex</vt:lpstr>
      <vt:lpstr>Arial</vt:lpstr>
      <vt:lpstr>Baskerville</vt:lpstr>
      <vt:lpstr>Calibri</vt:lpstr>
      <vt:lpstr>Calibri Light</vt:lpstr>
      <vt:lpstr>Helvetica</vt:lpstr>
      <vt:lpstr>Helvetica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Yinglun LI (16518365)</dc:creator>
  <cp:lastModifiedBy>Yinglun LI (16518365)</cp:lastModifiedBy>
  <cp:revision>11</cp:revision>
  <dcterms:created xsi:type="dcterms:W3CDTF">2018-10-19T13:44:52Z</dcterms:created>
  <dcterms:modified xsi:type="dcterms:W3CDTF">2018-10-26T05:49:19Z</dcterms:modified>
</cp:coreProperties>
</file>